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5" r:id="rId6"/>
    <p:sldId id="260" r:id="rId7"/>
    <p:sldId id="261" r:id="rId8"/>
    <p:sldId id="259" r:id="rId9"/>
    <p:sldId id="262" r:id="rId10"/>
    <p:sldId id="263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7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0:44:50.3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24575,'50'15'0,"-13"-4"0,5 1 0,21 5 0,7 2 0,-12-3 0,4 1 0,1 0 0,-12-4 0,1 1 0,0-1 0,0 1-407,2 0 0,-1 1 1,1-1-1,-2 0 407,8 3 0,0-1 0,-3-1 0,-4-1 0,-2 0 0,-2-1 263,13 4 1,-4 0-264,-14-5 0,-3 0 270,25 9-270,-31-9 0,-3 0 0,6 2 830,14 4-830,-19-6 0,2 0 0,4 3 0,2-1 0,3 3 0,0-1 0,1 1 0,-2 0 0,-3-1 0,-2-1 0,26 11 0,-32-19 0,-24-26 0,-27-24 0,-12-15 0,12 26 0,-1 1 0,-1-1 0,0 1 0,-2 0 0,0 0 0,2 2 0,1-1 0,-17-26 0,8 6 0,8 7 0,5 10 0,8 18 0,4 7 0,6 14 0,3 11 0,6 13 0,7 17 0,7 9 0,3 5 0,1-1 0,-2-5 0,-2-3 0,-3-5 0,-3-5 0,-6-11 0,-6-11 0,-3-7 0,-3-5 0,-1-1 0,0-2 0,0 1 0,-1-2 0,0 5 0,2 5 0,0 6 0,2 4 0,0 2 0,1-3 0,-2-7 0,-2-6 0,-15-5 0,-14-5 0,-19 1 0,-21 0 0,31 0 0,-1 0 0,0 0 0,0 0 0,-28 3 0,22-1 0,20 0 0,14 0 0,8-3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8:02.15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24575,'4'1'0,"2"6"0,20 33 0,21 32 0,-9-18 0,5 3 0,15 18 0,6 2-611,-15-20 0,3 1 0,2 2 611,11 8 0,3 3 0,3 0 0,-11-13 0,2 1 0,1 1 0,1-1-374,4 2 0,1 0 0,1-1 0,1 1 374,5 2 0,2-1 0,0 0 0,2 0 0,-15-13 0,0-1 0,1 1 0,1-2 0,-1 0 0,15 8 0,-1 0 0,1-2 0,1-1 0,-1-1 0,0-2 0,1-1 0,-1-1 0,-3-4 0,0-1 0,-1-2 0,-3-1-148,15 6 0,-3-3 1,-3-2 147,-12-5 0,-2-3 0,-1 0 0,-7-2 0,0 0 0,0 0 0,2 3 0,0 1 0,1 2 0,4 2 0,0 2 0,0 1 0,1 2 0,-1 0 0,-3 0 0,-7-2 0,-3 0 0,-2 1 0,12 16 0,-3 1 0,-3 1 0,-1 1 0,-5-1 0,-2 1 608,-5-3 1,-3 0-609,-3-3 0,-1 1 1012,-4-1 1,-1-1-1013,-2-1 0,-2-1 265,-3-3 0,-2-1-265,16 40 0,-8-5 0,-5 1 0,0 5 0,-13-41 0,-1 1 0,0 2 0,-1 0 0,0 1 0,-1 1 0,-2 0 0,0 1 0,-2-2 0,0 1 0,0 1 0,0 0 0,2 1 0,0 0 0,1-2 0,0 0 0,2-3 0,-1-1 0,11 33 0,-5-18 0,-4-15 0,-2-8 0,-1-4 0,0-2 0,0-4 0,-2-2 0,0-1 0,2 3 0,2 7 0,4 3 0,-2-3 0,-3-11 0,-4-13 0,-5-9 0,-1-6 0,-1-1 0,0-2 0,2-3-1696,1-2 0,0 3 0,-1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6:43.8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399 1 24575,'-6'65'0,"1"1"0,0-3 0,1-3 0,0 28 0,1 8 0,-2 0 0,0-1 0,1-6 0,-1-9 0,1-8 0,-1-4 0,1-1 0,0 0 0,2-2 0,0-9 0,2-11 0,-1-9 0,0-7 0,-1-4 0,1-3 0,0-6 0,0-8 0,-5-14 0,-7-14 0,-8-13 0,-10-9 0,-4-2 0,-1 5 0,5 7 0,8 10 0,6 5 0,5 5 0,3 3 0,0 0 0,-1-1 0,-1-2 0,-3 1 0,5 3 0,-2 1 0,2 1 0,-1 0 0,2 3 0,9 8 0,10 12 0,10 9 0,9 10 0,5 4 0,8 4 0,6 3 0,4-3 0,2 1 0,-3-6 0,-9-6 0,-14-11 0,-14-11 0,3-13 0,11-15 0,12-8 0,15-11 0,1-1 0,-1 0 0,-2 1 0,-7 6 0,-18 12 0,-8 5 0,-16 10 0,-4 3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7:43.84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4498 0 24575,'-53'44'0,"-7"8"0,20-15 0,-2 2 0,-2 5 0,-1 1 0,-2 3 0,1 1 0,-2 2 0,0 1 0,-1 4 0,0 1 0,-3 1 0,0 1 0,-1 2 0,-1 0 0,-3 2 0,-1 0 0,-4-1 0,-2 0 0,-5 0 0,-2-2 0,-3-2 0,-3-3 0,-2-1 0,-2-3 0,-1-3 0,-1-2 0,0-3 0,-1-1 0,1-2 0,-1-2 0,3-3 0,-1-1 0,0-1 0,-1 0 0,5-2 0,1 1 0,1 2 0,0 2 0,3 2 0,1 3 0,3 1 0,0 3 0,0 1 0,1 2 0,3 1 0,2 0 0,3 0 0,1 1 0,3-1 0,0 2 0,2 1 0,2 1 0,1 2 0,3 1 0,2 2 0,3 1 0,2 2 0,2 0 0,4 1 0,1 0 0,1 0 0,1 1 0,3-1 0,2 0 0,1-1 0,2 0 0,1-2 0,2-2 0,1-3 0,0-1 0,1-3 0,0-1 0,-20 42 0,0-8 0,2-8 0,1-7 0,2-7 0,2-8 0,1-7 0,3-7 0,3-6 0,4-6 0,5-5 0,3-5 0,2-1 0,4-1 0,3-6 0,2 3 0,2 4 0,0 9 0,0 6 0,0 1 0,0-9 0,0-7 0,1-9 0,0-5 0,-1-2 0,1-1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7:46.35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5677 0 24575,'-16'2'0,"-16"0"0,-22 0 0,-24 1 0,18 1 0,-6 2 0,-9 0 0,-3 2 0,-7 2 0,-1 0 0,-4 2 0,1 1 0,4 3 0,-1 3-167,22-4 0,-1 1 0,-2 2 167,-8 3 0,-1 1 0,-2 2-480,-8 3 1,-2 2-1,0 1 480,-5 2 0,-1 2 0,1 2 0,23-8 0,-1 2 0,1 0 0,1 1 0,0 1 0,2 0 0,-1 2 0,2 0 0,-21 14 0,2 1 0,1 1 0,3 2 0,1 2 0,1 1 0,0 2 0,1 1 0,2 2 0,0 1 0,1 2 0,1 1 0,2 0 0,0 1 0,1 0 0,2-1 0,2 0 0,0 0 0,2-2 0,2 1 0,1-1-289,3-3 0,2 1 0,1 0 289,2 0 0,3 2 0,2-1 0,3 0 0,3 0 0,3 1 0,2 1 0,3 1 0,2 1-92,2-1 1,2 0 0,1 1 91,3-2 0,2 0 0,0 0 0,-9 28 0,1-1 0,4-8 0,2-2 218,1-4 1,1-1-219,3-6 0,0 0 691,1-2 1,1-1-692,1-5 0,0-1 471,1-6 1,-1-1-472,1-4 0,-1-1 318,-14 41-318,0-1 0,-1-4 0,-3 1 0,-3-6 0,0-3 0,5-8 0,6-12 0,2-5 0,3-6 0,0-1 0,0 1 0,1 4 0,0 3 0,0 3 0,-2 2 0,1 1 0,2-2 0,1-2 0,4-5 0,2-4 0,3-5 0,4-8 0,3-7 0,0-6 0,2-1 0,-1 2 0,1 2 0,0 2 0,1-1 0,1-4 0,1-6 0,-1-3 0,1-3 0,0 2 0,0-2 0,-1-2 0,0-2 0,0-4 0,1-1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7:48.70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2324 1 24575,'-16'59'0,"4"9"0,-3 22 0,7-37 0,0 4 0,-2 10 0,-3 6 0,-8 20 0,-4 6-301,6-29 1,-2 2-1,-1 0 301,-2 0 0,0-1 0,-2-2 0,1-5 0,-1-2 0,-1-4 111,-8 14 0,-2-4-111,0-6 0,-1-3 0,-2-3 0,-2-3 0,-1-2 0,-2-2 0,-2-2 0,-2-2 0,-3 1 0,-2-1 340,0-1 0,0 0-340,-1 1 0,0 1 0,1 2 0,1 1 0,2 1 0,0 1 0,1 2 0,0 1 0,1 0 0,1 1 0,-1-2 0,1 1 0,-1 2 0,1-1 0,1 0 0,1 0 0,2-1 0,2-1 0,1 2 0,2-2 0,5-7 0,1 1 0,0 4 0,2 2 0,-1 2 0,3 1 0,2-1 0,2 1 0,-1 5 0,3-1 0,5-9 0,3 0 0,-10 44 0,8-3 0,8-7 0,3 1 0,4-3 0,2-2 0,2-2 0,4 2 0,3 1 0,2 3 0,1-2 0,1-2 0,1-4 0,4-1 0,2-2 0,2-4 0,0-3 0,-2-5 0,-1-2 0,0 3 0,0-1 0,0-6 0,-3-11 0,-6-17 0,-5-16 0,-3-11 0,-2-5 0,0-1 0,0 1 0,1-3 0,1-10 0,3-12 0,3-13 0,-3 18 0,0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7:51.5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197 0 24575,'-4'58'0,"1"2"0,1 15 0,0 4 0,0 1 0,1-5 0,1-13 0,3-15 0,0-13 0,2-7 0,1-1 0,1 1 0,3 4 0,3 1 0,3 4 0,3 3 0,3 2 0,2 1 0,3 1 0,1-1 0,-1 1 0,-1 0 0,-3 1 0,-2 3 0,-2 4 0,-3 4 0,-4 4 0,-3 0 0,-4 1 0,-2 2 0,-2-1 0,-2 2 0,-1-1 0,-3 1 0,-4-1 0,-3 0 0,-4-3 0,-3-5 0,-2-3 0,-3-3 0,1 0 0,-1-1 0,0 0 0,-1 2 0,-1 1 0,0 0 0,-1 2 0,0 2 0,-1 0 0,1 4 0,-1 2 0,0 8 0,3 6 0,4 3 0,6 3 0,6-1 0,2-1 0,2-1 0,0-3 0,1-3 0,1-1 0,1-5 0,1-6 0,1-7 0,-2-9 0,0-5 0,1-1 0,0-1 0,0 0 0,1-3 0,0-5 0,0-5 0,-1-7 0,2-12 0,7-26 0,-4 11 0,4-14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7:53.94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 1 24575,'-2'21'0,"-1"12"0,0 22 0,1 19 0,1 17 0,3 8 0,-1-45 0,1 0 0,1 0 0,1-1 0,0 3 0,2 0 0,0-2 0,2-1 0,3 1 0,1-2 0,1 1 0,4-2 0,1-3 0,3-1 0,2-1 0,3-2 0,29 36 0,0-12 0,13-1 0,-27-33 0,1-1 0,5 1 0,3-1 0,4 1 0,2-1 0,-4-5 0,1-2 0,-1 0 0,0-1 0,0 0 0,0-1 0,1 2 0,0 0 0,0 3 0,1 0 0,-1 1 0,0 2 0,1 1 0,0 2 0,-1 1 0,0 2 0,-1 2 0,0 1 0,1 2 0,-1 0 0,-2 0 0,-1 0 0,-4-3 0,-3 0 0,26 30 0,-20-9 0,-13-3 0,-9 1 0,-3 3 0,-4 5 0,-3 2 0,-5 1 0,-4 4 0,-3 2 0,0 5 0,-2 6 0,-1 0 0,-3-2 0,0-6 0,-3-5 0,-2 0 0,0 1 0,-2-4 0,-1-6 0,-1-6 0,0 0 0,0-5 0,-2-2 0,2-5 0,0-11 0,3-8 0,0 1 0,-4 8 0,-1 2 0,2-5 0,6-17 0,4-16 0,0-10 0,1-14 0,0-17-1696,-2-28 0,1 30 0,-1-5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7:57.54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25 1 24575,'-4'13'0,"0"15"0,1 19 0,-1 23 0,0 19 0,2-36 0,1 3 0,-1 5 0,1 2 0,2 1 0,-1 1 0,1 1 0,1 0 0,0-3 0,1-1 0,0-3 0,1-2 0,0-3 0,0-2 0,7 44 0,3 3 0,1-21 0,6 17 0,0-26 0,3 12 0,-5-20 0,0 0 0,-2-6 0,3 3 0,3 6 0,0-3 0,5 13 0,-10-27 0,8 19 0,-8-25 0,4 11 0,-2-1 0,-1-3 0,0-3 0,-1-2 0,0 1 0,-2 1 0,-2 2 0,0 5 0,0 5 0,-1 6 0,-2 6 0,-1 2 0,0 1 0,-1 0 0,-1-6 0,-3-5 0,-2-3 0,-1-3 0,-1 0 0,0-2 0,-1-1 0,0 1 0,0-1 0,0 1 0,-1-1 0,0-1 0,0 1 0,-1 2 0,1-1 0,0 3 0,0-2 0,-1 1 0,-1 2 0,0 4 0,-1 3 0,1 2 0,0 2 0,-2 3 0,1 0 0,-2 1 0,1-1 0,-1-1 0,1 1 0,-1-2 0,1 1 0,-1-3 0,-1 2 0,1-5 0,-1 3 0,0 4 0,1 4 0,0 5 0,1-3 0,2 0 0,-1 0 0,0 3 0,-1 3 0,0 2 0,-1 2 0,2-5 0,0-6 0,1-4 0,0-5 0,1-3 0,-1-5 0,1-7 0,-1-10 0,1-7 0,0-8 0,0-6 0,1-5 0,-1-8 0,2-10 0,1-17 0,-1 10 0,2-9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21:07:59.92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 1 24575,'-1'10'0,"0"6"0,0 10 0,2 11 0,5 10 0,4 10 0,12 17 0,12 14 0,-10-38 0,2 2 0,6 4 0,3 1 0,6 3 0,4-1 0,7 5 0,4-2 0,5 1 0,4-1 0,8 1 0,3-2 0,2-1 0,1-2 0,-2-5 0,0-1 0,-3-4 0,-2-2 0,-6-4 0,-2-3 0,-6-3 0,0-1 0,-4-2 0,0-1 0,-6-4 0,-1-1 0,34 16 0,-9-10 0,7 0 0,-21-11 0,32 11 0,-17-10 0,18 7 0,-5 1 0,-10 0 0,-6 2 0,-5 1 0,-5-3 0,-2 0 0,-2-3 0,0 0 0,-1-2 0,3 3 0,6 3 0,7 3 0,5 4 0,5 3 0,3 5 0,2 3 0,-2 2 0,-3-1 0,-6-3 0,-8-4 0,-6-2 0,-7-3 0,-3 3 0,-2 2 0,-1 2 0,0 2 0,-3 0 0,-5-2 0,-4-1 0,-2 1 0,1 3 0,3 4 0,5 10 0,3 5 0,1 5 0,-1 1 0,-2 1 0,0 2 0,-1 0 0,-2-2 0,-3-5 0,-2-6 0,-6-7 0,-8-12 0,-8-17 0,-9-14 0,-3-9 0,-1-7 0,0-10 0,-3-18 0,-3-20 0,-1-2 0,2 5 0,-7-39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F7B8F-0F27-4B43-9FC2-0F5C4ED10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CDD328-8EB8-4B3F-86E5-DE2FE1695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55B3F3-C0AF-4455-B5CF-FC3173843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5DBF49-5397-4634-A4BA-4AD596A6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30D778-58D0-438D-8910-C89B2FD9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80C85-E14B-4E11-9701-BE4DDE8FA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E855784-2C6E-43F3-A5FA-C16B45E7E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03E448-EE0F-4877-9B19-BDE3BD99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0C3682-E562-4EFD-A42B-CBD81FF96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13EA1F-97A4-4F94-AA1A-1707E88E3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52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D136F00-60CF-4408-B3EE-C39FEF96D9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0D65213-C464-4C1E-87A3-E8B94BF33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9A249F-4388-4B06-A534-9A6768A4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28EAEB-98D1-4438-B396-6086B0B7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0080BA-D092-4F2B-A46C-7D3FA436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236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6F753-6179-4975-B7DA-CF321BE9C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2F26A7-42B4-4CC4-B127-F5CBACCFD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36558D-3C3B-4233-A0C2-0E5602020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A5203F-6BA1-465F-8E05-8F2B131D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F563C3-7310-4BF3-821D-FE60D3C9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127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F0721-7D1A-4D90-ACB6-11F6F8BCD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0ECB88-92C7-4554-A7F2-20F7CDB66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FE4BD7-1A5D-4AFD-B1B5-B795C099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B54CE0-1594-4A2D-83B8-DDE4D92DD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536E2B-8CA9-4F58-8373-FFCFBC09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54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5E7AD-9347-4DF0-90BB-7BE8936C4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BA5FA5-A66A-4E43-8077-63A977A1D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D717356-B4FF-4566-88C7-A7EBAD319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E495BC-DE60-4D22-9223-E4E45B35B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B5AB6E-6426-4F32-B90E-12085DF7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864DCA-4EF8-4109-A75E-185DAFC80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57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8B8A9-E998-461B-A53B-B684453E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E399D6-7672-4A51-B38D-12A6759A9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831A-F3F3-4EC4-9809-23A0D18FD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06BF1FA-FFC3-465B-B5FA-894FA64AF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2159433-4BC5-499C-AE65-70EF5F226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A8E4A9A-E705-4543-B9B8-0BFECA33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486B2C8-BF97-4F35-991B-69863618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7E5663-3209-4306-8DBC-BBB2914D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1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E75FA-BC41-42AA-9617-C2B40C04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3B22E30-70DA-4F33-8122-B3EE91E9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4CD9197-3A68-467C-A031-807E881A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5347E0-2068-4CD2-B64D-6F72AD81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70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E9496C4-915B-42ED-B14D-9CF82CDF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098D6E3-F203-4B31-93D2-6D55F5E5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465819-7FE2-4B6A-AD7E-A9C23F85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23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43FB1-6829-4B78-8CB8-B22CBCEBE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E29B9F-6B43-47BF-87F3-C4AFFF31D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37140C-438D-45FE-97CE-1839686E2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D5412F-6AC4-43BB-93E7-CFD30499B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B83F33-B06C-4785-9297-CD7DC7BD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58EC12-C7CF-48D4-A1C6-7FB014FB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124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3A4FFD-CBEB-494A-92F2-1F187A78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87B205E-33F3-471E-928F-5E8D7F758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DE4DF7-D8A3-4542-9BF4-7E2EE3FA5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3267201-4EAD-4572-992D-7D8FFC01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3725CC-40B4-4C79-AD56-2D309C22D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187D50-34DE-495E-BAF1-7B8FA12C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68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320623D-3138-46F1-80BD-0FA7EA2ED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8A13C8-4B0A-452E-B634-7CD6DEFCB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A6429D-FF75-44A1-9BA5-9D3DAE714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B81C8-E5EE-4561-813D-B781F85DAB32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18EE98-3AF1-40B7-BAD6-42638A7F4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92E009-113A-45BB-954D-B6984BEAE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288E1-B9AE-4F79-9F6C-A50A3DE4D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92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8.xml"/><Relationship Id="rId18" Type="http://schemas.openxmlformats.org/officeDocument/2006/relationships/image" Target="../media/image14.pn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11.png"/><Relationship Id="rId17" Type="http://schemas.openxmlformats.org/officeDocument/2006/relationships/customXml" Target="../ink/ink10.xml"/><Relationship Id="rId2" Type="http://schemas.openxmlformats.org/officeDocument/2006/relationships/image" Target="../media/image6.jpe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5" Type="http://schemas.openxmlformats.org/officeDocument/2006/relationships/customXml" Target="../ink/ink9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6.xml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7CC8392-D013-1F6B-3B3B-0750AB0F2097}"/>
              </a:ext>
            </a:extLst>
          </p:cNvPr>
          <p:cNvSpPr txBox="1"/>
          <p:nvPr/>
        </p:nvSpPr>
        <p:spPr>
          <a:xfrm>
            <a:off x="2955781" y="1183341"/>
            <a:ext cx="628043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600" dirty="0">
                <a:solidFill>
                  <a:schemeClr val="accent6">
                    <a:lumMod val="50000"/>
                  </a:schemeClr>
                </a:solidFill>
              </a:rPr>
              <a:t>De Groene Kamer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DE3CCAF-D2B7-3213-73FB-1B8B9B807EDC}"/>
              </a:ext>
            </a:extLst>
          </p:cNvPr>
          <p:cNvSpPr txBox="1"/>
          <p:nvPr/>
        </p:nvSpPr>
        <p:spPr>
          <a:xfrm>
            <a:off x="4582539" y="4536141"/>
            <a:ext cx="30269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bg1"/>
                </a:solidFill>
                <a:highlight>
                  <a:srgbClr val="008000"/>
                </a:highlight>
              </a:rPr>
              <a:t>Ontwerpen</a:t>
            </a:r>
          </a:p>
        </p:txBody>
      </p:sp>
    </p:spTree>
    <p:extLst>
      <p:ext uri="{BB962C8B-B14F-4D97-AF65-F5344CB8AC3E}">
        <p14:creationId xmlns:p14="http://schemas.microsoft.com/office/powerpoint/2010/main" val="177816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97E7BD6-BDE4-7D95-A968-9775460B2A36}"/>
              </a:ext>
            </a:extLst>
          </p:cNvPr>
          <p:cNvSpPr txBox="1"/>
          <p:nvPr/>
        </p:nvSpPr>
        <p:spPr>
          <a:xfrm>
            <a:off x="1488141" y="1559859"/>
            <a:ext cx="2976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5 schetsontwerpen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FD03179-1754-575E-9FB8-36E2C91AB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8742" y="0"/>
            <a:ext cx="5349809" cy="685800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C63C126-C53A-AE43-08C6-B5333D71B07F}"/>
              </a:ext>
            </a:extLst>
          </p:cNvPr>
          <p:cNvSpPr txBox="1"/>
          <p:nvPr/>
        </p:nvSpPr>
        <p:spPr>
          <a:xfrm>
            <a:off x="1559859" y="4912659"/>
            <a:ext cx="315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Vanuit de vijf schetsontwerpen:</a:t>
            </a:r>
          </a:p>
        </p:txBody>
      </p:sp>
    </p:spTree>
    <p:extLst>
      <p:ext uri="{BB962C8B-B14F-4D97-AF65-F5344CB8AC3E}">
        <p14:creationId xmlns:p14="http://schemas.microsoft.com/office/powerpoint/2010/main" val="417530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D258342-226F-8103-9283-238F299E7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9388" y="206284"/>
            <a:ext cx="5163670" cy="644543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A566F30D-3F58-7361-9329-27572540CF3A}"/>
              </a:ext>
            </a:extLst>
          </p:cNvPr>
          <p:cNvSpPr txBox="1"/>
          <p:nvPr/>
        </p:nvSpPr>
        <p:spPr>
          <a:xfrm>
            <a:off x="1129553" y="1828800"/>
            <a:ext cx="1904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Definitief ontwerp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E4BD8E3-73BD-0F5E-8F4F-1B0A0DDA7A9E}"/>
              </a:ext>
            </a:extLst>
          </p:cNvPr>
          <p:cNvSpPr txBox="1"/>
          <p:nvPr/>
        </p:nvSpPr>
        <p:spPr>
          <a:xfrm>
            <a:off x="1272988" y="3101788"/>
            <a:ext cx="38112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Groene decoratie</a:t>
            </a:r>
          </a:p>
          <a:p>
            <a:endParaRPr lang="nl-NL" dirty="0"/>
          </a:p>
          <a:p>
            <a:r>
              <a:rPr lang="nl-NL" dirty="0"/>
              <a:t>Creatief en origineel</a:t>
            </a:r>
          </a:p>
          <a:p>
            <a:endParaRPr lang="nl-NL" dirty="0"/>
          </a:p>
          <a:p>
            <a:r>
              <a:rPr lang="nl-NL" dirty="0"/>
              <a:t>Sfeer is zichtbaar</a:t>
            </a:r>
          </a:p>
          <a:p>
            <a:endParaRPr lang="nl-NL" dirty="0"/>
          </a:p>
          <a:p>
            <a:r>
              <a:rPr lang="nl-NL" dirty="0"/>
              <a:t>Planten duidelijk weergegeven in kleur</a:t>
            </a:r>
          </a:p>
        </p:txBody>
      </p:sp>
    </p:spTree>
    <p:extLst>
      <p:ext uri="{BB962C8B-B14F-4D97-AF65-F5344CB8AC3E}">
        <p14:creationId xmlns:p14="http://schemas.microsoft.com/office/powerpoint/2010/main" val="54051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0B8BD01-9510-CE1F-E0CA-814B64A2CD86}"/>
              </a:ext>
            </a:extLst>
          </p:cNvPr>
          <p:cNvSpPr txBox="1"/>
          <p:nvPr/>
        </p:nvSpPr>
        <p:spPr>
          <a:xfrm>
            <a:off x="654301" y="778186"/>
            <a:ext cx="5243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het definitieve ontwerp naar </a:t>
            </a:r>
          </a:p>
          <a:p>
            <a:r>
              <a:rPr lang="nl-NL" dirty="0"/>
              <a:t>Een technische tekening op schaal van de plantenbak!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D85F406-6CBF-8214-0E60-525DD23E00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97"/>
          <a:stretch/>
        </p:blipFill>
        <p:spPr>
          <a:xfrm>
            <a:off x="3596715" y="2020312"/>
            <a:ext cx="7150100" cy="425573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55B3BDB-F650-6E66-2BE5-27611378EA36}"/>
              </a:ext>
            </a:extLst>
          </p:cNvPr>
          <p:cNvSpPr txBox="1"/>
          <p:nvPr/>
        </p:nvSpPr>
        <p:spPr>
          <a:xfrm rot="19971960">
            <a:off x="2755867" y="2246209"/>
            <a:ext cx="2413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Maar dan van de opbouw van jouw plantenbak.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27A70EC8-1A5F-77CE-3FB9-2BF95384A096}"/>
                  </a:ext>
                </a:extLst>
              </p14:cNvPr>
              <p14:cNvContentPartPr/>
              <p14:nvPr/>
            </p14:nvContentPartPr>
            <p14:xfrm>
              <a:off x="4543546" y="2926977"/>
              <a:ext cx="766609" cy="289764"/>
            </p14:xfrm>
          </p:contentPart>
        </mc:Choice>
        <mc:Fallback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27A70EC8-1A5F-77CE-3FB9-2BF95384A0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34548" y="2917978"/>
                <a:ext cx="784245" cy="307402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EC175E7A-620E-E704-5D8A-83E45B7FDD62}"/>
              </a:ext>
            </a:extLst>
          </p:cNvPr>
          <p:cNvSpPr txBox="1"/>
          <p:nvPr/>
        </p:nvSpPr>
        <p:spPr>
          <a:xfrm>
            <a:off x="1452282" y="5683624"/>
            <a:ext cx="2075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doe je dat dan?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t 7">
                <a:extLst>
                  <a:ext uri="{FF2B5EF4-FFF2-40B4-BE49-F238E27FC236}">
                    <a16:creationId xmlns:a16="http://schemas.microsoft.com/office/drawing/2014/main" id="{C64D7C78-C21F-B27E-E7D5-90AEFB1A5A13}"/>
                  </a:ext>
                </a:extLst>
              </p14:cNvPr>
              <p14:cNvContentPartPr/>
              <p14:nvPr/>
            </p14:nvContentPartPr>
            <p14:xfrm>
              <a:off x="3969473" y="6155767"/>
              <a:ext cx="307080" cy="517320"/>
            </p14:xfrm>
          </p:contentPart>
        </mc:Choice>
        <mc:Fallback>
          <p:pic>
            <p:nvPicPr>
              <p:cNvPr id="8" name="Inkt 7">
                <a:extLst>
                  <a:ext uri="{FF2B5EF4-FFF2-40B4-BE49-F238E27FC236}">
                    <a16:creationId xmlns:a16="http://schemas.microsoft.com/office/drawing/2014/main" id="{C64D7C78-C21F-B27E-E7D5-90AEFB1A5A1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473" y="6147127"/>
                <a:ext cx="324720" cy="53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648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611A3-0026-4F0E-A228-7EAB9A052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58318" cy="1325563"/>
          </a:xfrm>
        </p:spPr>
        <p:txBody>
          <a:bodyPr/>
          <a:lstStyle/>
          <a:p>
            <a:r>
              <a:rPr lang="nl-NL" dirty="0"/>
              <a:t>Technische tekening op schaal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D0E0EB-9341-404C-BA8E-FC884D9A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1800" dirty="0"/>
              <a:t>De schaal wordt altijd uitgedrukt in </a:t>
            </a:r>
            <a:r>
              <a:rPr lang="nl-NL" sz="1800" b="1" dirty="0"/>
              <a:t>cm </a:t>
            </a:r>
            <a:r>
              <a:rPr lang="nl-NL" sz="1800" dirty="0"/>
              <a:t>(centimeters)</a:t>
            </a:r>
          </a:p>
          <a:p>
            <a:pPr marL="0" indent="0">
              <a:buNone/>
            </a:pPr>
            <a:r>
              <a:rPr lang="nl-NL" sz="1800" b="1" dirty="0"/>
              <a:t>Voorbeeld:</a:t>
            </a:r>
          </a:p>
          <a:p>
            <a:pPr marL="0" indent="0">
              <a:buNone/>
            </a:pPr>
            <a:r>
              <a:rPr lang="nl-NL" sz="1800" dirty="0"/>
              <a:t>Schaal 1:50</a:t>
            </a:r>
          </a:p>
          <a:p>
            <a:pPr marL="0" indent="0">
              <a:buNone/>
            </a:pPr>
            <a:r>
              <a:rPr lang="nl-NL" sz="1800" dirty="0"/>
              <a:t>Dit betekent: 1 cm op papier is in werkelijkheid 50 cm</a:t>
            </a:r>
          </a:p>
          <a:p>
            <a:pPr marL="0" indent="0">
              <a:buNone/>
            </a:pPr>
            <a:r>
              <a:rPr lang="nl-NL" sz="1800" b="1" dirty="0"/>
              <a:t>Berekening:</a:t>
            </a:r>
          </a:p>
          <a:p>
            <a:pPr marL="0" indent="0">
              <a:buNone/>
            </a:pPr>
            <a:r>
              <a:rPr lang="nl-NL" sz="1800" dirty="0"/>
              <a:t>Afmeting in het echt in cm ………….. : </a:t>
            </a:r>
            <a:r>
              <a:rPr lang="nl-NL" sz="1200" dirty="0"/>
              <a:t>(gedeeld door)………………. </a:t>
            </a:r>
            <a:r>
              <a:rPr lang="nl-NL" sz="1800" dirty="0"/>
              <a:t>de schaal  = afmeting op de tekening in cm </a:t>
            </a:r>
          </a:p>
          <a:p>
            <a:pPr marL="0" indent="0">
              <a:buNone/>
            </a:pPr>
            <a:r>
              <a:rPr lang="nl-NL" sz="1800" b="1" dirty="0"/>
              <a:t>Voorbeeld:</a:t>
            </a:r>
          </a:p>
          <a:p>
            <a:pPr marL="0" indent="0">
              <a:buNone/>
            </a:pPr>
            <a:r>
              <a:rPr lang="nl-NL" sz="1800" dirty="0"/>
              <a:t>De afmeting in het echt is 20 meter (2000 cm) en de schaal is 1:50 </a:t>
            </a:r>
          </a:p>
          <a:p>
            <a:pPr marL="0" indent="0">
              <a:buNone/>
            </a:pPr>
            <a:r>
              <a:rPr lang="nl-NL" sz="1800" b="1" dirty="0">
                <a:solidFill>
                  <a:srgbClr val="0070C0"/>
                </a:solidFill>
              </a:rPr>
              <a:t>2000 cm : 50 cm = 40 cm 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b="1" dirty="0"/>
              <a:t>Let op:</a:t>
            </a:r>
          </a:p>
          <a:p>
            <a:pPr marL="0" indent="0">
              <a:buNone/>
            </a:pPr>
            <a:r>
              <a:rPr lang="nl-NL" sz="1800" dirty="0"/>
              <a:t>Zorg er voor dat je maquette ongeveer de grootte heeft van een A3 </a:t>
            </a:r>
            <a:r>
              <a:rPr lang="nl-NL" sz="1200" dirty="0"/>
              <a:t>(42 cm x 29,7)</a:t>
            </a:r>
          </a:p>
          <a:p>
            <a:pPr marL="0" indent="0">
              <a:buNone/>
            </a:pPr>
            <a:r>
              <a:rPr lang="nl-NL" sz="1800" dirty="0"/>
              <a:t>Bereken dus eerst welke schaal je nodig hebt. </a:t>
            </a:r>
          </a:p>
          <a:p>
            <a:pPr marL="0" indent="0">
              <a:buNone/>
            </a:pPr>
            <a:r>
              <a:rPr lang="nl-NL" sz="1800" dirty="0"/>
              <a:t>Neem de langste lengte van je plattegrond en deel deze door b.v. 50 of 40 of… Zo ontdek je welke schaal het geschiktst is voor jouw maquette.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C1CBE67-A480-418C-37D8-5D93B7021B66}"/>
              </a:ext>
            </a:extLst>
          </p:cNvPr>
          <p:cNvSpPr txBox="1"/>
          <p:nvPr/>
        </p:nvSpPr>
        <p:spPr>
          <a:xfrm>
            <a:off x="9381565" y="365125"/>
            <a:ext cx="1972235" cy="1754326"/>
          </a:xfrm>
          <a:prstGeom prst="rect">
            <a:avLst/>
          </a:prstGeom>
          <a:noFill/>
          <a:ln>
            <a:gradFill>
              <a:gsLst>
                <a:gs pos="0">
                  <a:schemeClr val="tx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r>
              <a:rPr lang="nl-NL" dirty="0"/>
              <a:t>Wat heb je nodig?</a:t>
            </a:r>
          </a:p>
          <a:p>
            <a:endParaRPr lang="nl-NL" dirty="0"/>
          </a:p>
          <a:p>
            <a:r>
              <a:rPr lang="nl-NL" dirty="0"/>
              <a:t>Liniaal</a:t>
            </a:r>
          </a:p>
          <a:p>
            <a:r>
              <a:rPr lang="nl-NL" dirty="0"/>
              <a:t>Potlood</a:t>
            </a:r>
          </a:p>
          <a:p>
            <a:r>
              <a:rPr lang="nl-NL" dirty="0"/>
              <a:t>Gum</a:t>
            </a:r>
          </a:p>
          <a:p>
            <a:r>
              <a:rPr lang="nl-NL" dirty="0"/>
              <a:t>Papier </a:t>
            </a:r>
          </a:p>
        </p:txBody>
      </p:sp>
    </p:spTree>
    <p:extLst>
      <p:ext uri="{BB962C8B-B14F-4D97-AF65-F5344CB8AC3E}">
        <p14:creationId xmlns:p14="http://schemas.microsoft.com/office/powerpoint/2010/main" val="277907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3665975-26F6-E798-4211-C6A3FC38CF2E}"/>
              </a:ext>
            </a:extLst>
          </p:cNvPr>
          <p:cNvSpPr txBox="1"/>
          <p:nvPr/>
        </p:nvSpPr>
        <p:spPr>
          <a:xfrm>
            <a:off x="1434353" y="914400"/>
            <a:ext cx="8981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de technische tekening beschrijf en motiveer je de gebruikte planten en andere materialen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91CB1D1-7681-B1D7-0826-D04BE1A8B7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268" b="13333"/>
          <a:stretch/>
        </p:blipFill>
        <p:spPr>
          <a:xfrm>
            <a:off x="4847804" y="2793007"/>
            <a:ext cx="6258377" cy="3967729"/>
          </a:xfrm>
          <a:prstGeom prst="rect">
            <a:avLst/>
          </a:prstGeom>
        </p:spPr>
      </p:pic>
      <p:grpSp>
        <p:nvGrpSpPr>
          <p:cNvPr id="19" name="Groep 18">
            <a:extLst>
              <a:ext uri="{FF2B5EF4-FFF2-40B4-BE49-F238E27FC236}">
                <a16:creationId xmlns:a16="http://schemas.microsoft.com/office/drawing/2014/main" id="{9E74037A-8518-08C7-6B74-69C177303621}"/>
              </a:ext>
            </a:extLst>
          </p:cNvPr>
          <p:cNvGrpSpPr/>
          <p:nvPr/>
        </p:nvGrpSpPr>
        <p:grpSpPr>
          <a:xfrm>
            <a:off x="5622233" y="1351927"/>
            <a:ext cx="4110120" cy="2371680"/>
            <a:chOff x="5622233" y="1351927"/>
            <a:chExt cx="4110120" cy="237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5" name="Inkt 4">
                  <a:extLst>
                    <a:ext uri="{FF2B5EF4-FFF2-40B4-BE49-F238E27FC236}">
                      <a16:creationId xmlns:a16="http://schemas.microsoft.com/office/drawing/2014/main" id="{A4B1078F-16F3-86BC-1EE3-4DCFA8D08B92}"/>
                    </a:ext>
                  </a:extLst>
                </p14:cNvPr>
                <p14:cNvContentPartPr/>
                <p14:nvPr/>
              </p14:nvContentPartPr>
              <p14:xfrm>
                <a:off x="6094913" y="1351927"/>
                <a:ext cx="1619640" cy="1647720"/>
              </p14:xfrm>
            </p:contentPart>
          </mc:Choice>
          <mc:Fallback>
            <p:pic>
              <p:nvPicPr>
                <p:cNvPr id="5" name="Inkt 4">
                  <a:extLst>
                    <a:ext uri="{FF2B5EF4-FFF2-40B4-BE49-F238E27FC236}">
                      <a16:creationId xmlns:a16="http://schemas.microsoft.com/office/drawing/2014/main" id="{A4B1078F-16F3-86BC-1EE3-4DCFA8D08B9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085913" y="1342927"/>
                  <a:ext cx="1637280" cy="166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" name="Inkt 5">
                  <a:extLst>
                    <a:ext uri="{FF2B5EF4-FFF2-40B4-BE49-F238E27FC236}">
                      <a16:creationId xmlns:a16="http://schemas.microsoft.com/office/drawing/2014/main" id="{F2C24D76-F171-EB07-E005-0EEB571EB7B5}"/>
                    </a:ext>
                  </a:extLst>
                </p14:cNvPr>
                <p14:cNvContentPartPr/>
                <p14:nvPr/>
              </p14:nvContentPartPr>
              <p14:xfrm>
                <a:off x="5622233" y="1361287"/>
                <a:ext cx="2043720" cy="2053440"/>
              </p14:xfrm>
            </p:contentPart>
          </mc:Choice>
          <mc:Fallback>
            <p:pic>
              <p:nvPicPr>
                <p:cNvPr id="6" name="Inkt 5">
                  <a:extLst>
                    <a:ext uri="{FF2B5EF4-FFF2-40B4-BE49-F238E27FC236}">
                      <a16:creationId xmlns:a16="http://schemas.microsoft.com/office/drawing/2014/main" id="{F2C24D76-F171-EB07-E005-0EEB571EB7B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613593" y="1352287"/>
                  <a:ext cx="2061360" cy="20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C02F59D8-C10E-1078-C820-4C5E55D33D91}"/>
                    </a:ext>
                  </a:extLst>
                </p14:cNvPr>
                <p14:cNvContentPartPr/>
                <p14:nvPr/>
              </p14:nvContentPartPr>
              <p14:xfrm>
                <a:off x="6898073" y="1435447"/>
                <a:ext cx="836640" cy="1968120"/>
              </p14:xfrm>
            </p:contentPart>
          </mc:Choice>
          <mc:Fallback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C02F59D8-C10E-1078-C820-4C5E55D33D9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889433" y="1426807"/>
                  <a:ext cx="854280" cy="19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26912FDB-74F1-5D69-7BB0-D71833B2A78A}"/>
                    </a:ext>
                  </a:extLst>
                </p14:cNvPr>
                <p14:cNvContentPartPr/>
                <p14:nvPr/>
              </p14:nvContentPartPr>
              <p14:xfrm>
                <a:off x="7674953" y="1360567"/>
                <a:ext cx="190080" cy="1386360"/>
              </p14:xfrm>
            </p:contentPart>
          </mc:Choice>
          <mc:Fallback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26912FDB-74F1-5D69-7BB0-D71833B2A78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666313" y="1351567"/>
                  <a:ext cx="207720" cy="140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E49BFD5F-2175-D59E-ACF1-FA1A9E762038}"/>
                    </a:ext>
                  </a:extLst>
                </p14:cNvPr>
                <p14:cNvContentPartPr/>
                <p14:nvPr/>
              </p14:nvContentPartPr>
              <p14:xfrm>
                <a:off x="7755233" y="1453087"/>
                <a:ext cx="774360" cy="1568160"/>
              </p14:xfrm>
            </p:contentPart>
          </mc:Choice>
          <mc:Fallback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E49BFD5F-2175-D59E-ACF1-FA1A9E76203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746233" y="1444447"/>
                  <a:ext cx="792000" cy="158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Inkt 13">
                  <a:extLst>
                    <a:ext uri="{FF2B5EF4-FFF2-40B4-BE49-F238E27FC236}">
                      <a16:creationId xmlns:a16="http://schemas.microsoft.com/office/drawing/2014/main" id="{92E7693B-E153-AD7A-7EB1-B18FF83121B0}"/>
                    </a:ext>
                  </a:extLst>
                </p14:cNvPr>
                <p14:cNvContentPartPr/>
                <p14:nvPr/>
              </p14:nvContentPartPr>
              <p14:xfrm>
                <a:off x="7764953" y="1357687"/>
                <a:ext cx="212040" cy="2365920"/>
              </p14:xfrm>
            </p:contentPart>
          </mc:Choice>
          <mc:Fallback>
            <p:pic>
              <p:nvPicPr>
                <p:cNvPr id="14" name="Inkt 13">
                  <a:extLst>
                    <a:ext uri="{FF2B5EF4-FFF2-40B4-BE49-F238E27FC236}">
                      <a16:creationId xmlns:a16="http://schemas.microsoft.com/office/drawing/2014/main" id="{92E7693B-E153-AD7A-7EB1-B18FF83121B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755953" y="1349047"/>
                  <a:ext cx="229680" cy="238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6" name="Inkt 15">
                  <a:extLst>
                    <a:ext uri="{FF2B5EF4-FFF2-40B4-BE49-F238E27FC236}">
                      <a16:creationId xmlns:a16="http://schemas.microsoft.com/office/drawing/2014/main" id="{42726289-3D7D-3D41-8FD6-B878CB522091}"/>
                    </a:ext>
                  </a:extLst>
                </p14:cNvPr>
                <p14:cNvContentPartPr/>
                <p14:nvPr/>
              </p14:nvContentPartPr>
              <p14:xfrm>
                <a:off x="7758113" y="1414207"/>
                <a:ext cx="1641960" cy="1449360"/>
              </p14:xfrm>
            </p:contentPart>
          </mc:Choice>
          <mc:Fallback>
            <p:pic>
              <p:nvPicPr>
                <p:cNvPr id="16" name="Inkt 15">
                  <a:extLst>
                    <a:ext uri="{FF2B5EF4-FFF2-40B4-BE49-F238E27FC236}">
                      <a16:creationId xmlns:a16="http://schemas.microsoft.com/office/drawing/2014/main" id="{42726289-3D7D-3D41-8FD6-B878CB52209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749473" y="1405567"/>
                  <a:ext cx="1659600" cy="146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A1E7530D-A6E3-0634-7724-5E7629AFFA3A}"/>
                    </a:ext>
                  </a:extLst>
                </p14:cNvPr>
                <p14:cNvContentPartPr/>
                <p14:nvPr/>
              </p14:nvContentPartPr>
              <p14:xfrm>
                <a:off x="7779353" y="1406647"/>
                <a:ext cx="1953000" cy="2113560"/>
              </p14:xfrm>
            </p:contentPart>
          </mc:Choice>
          <mc:Fallback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A1E7530D-A6E3-0634-7724-5E7629AFFA3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70713" y="1397647"/>
                  <a:ext cx="1970640" cy="2131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5717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D25D1E6-EDC5-4591-BBF0-833B8C6EB388}"/>
              </a:ext>
            </a:extLst>
          </p:cNvPr>
          <p:cNvSpPr txBox="1"/>
          <p:nvPr/>
        </p:nvSpPr>
        <p:spPr>
          <a:xfrm>
            <a:off x="1290918" y="1021976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Prototype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617F247-B96B-FCF4-0D1A-751020E10D9C}"/>
              </a:ext>
            </a:extLst>
          </p:cNvPr>
          <p:cNvSpPr txBox="1"/>
          <p:nvPr/>
        </p:nvSpPr>
        <p:spPr>
          <a:xfrm>
            <a:off x="1577788" y="2205318"/>
            <a:ext cx="23562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Volgens ontwerpschets</a:t>
            </a:r>
          </a:p>
          <a:p>
            <a:r>
              <a:rPr lang="nl-NL" dirty="0"/>
              <a:t>Juiste look </a:t>
            </a:r>
            <a:r>
              <a:rPr lang="nl-NL" dirty="0" err="1"/>
              <a:t>and</a:t>
            </a:r>
            <a:r>
              <a:rPr lang="nl-NL" dirty="0"/>
              <a:t> feel</a:t>
            </a:r>
          </a:p>
          <a:p>
            <a:r>
              <a:rPr lang="nl-NL" dirty="0">
                <a:highlight>
                  <a:srgbClr val="00FF00"/>
                </a:highlight>
              </a:rPr>
              <a:t>Max.30x30</a:t>
            </a:r>
          </a:p>
          <a:p>
            <a:r>
              <a:rPr lang="nl-NL" dirty="0"/>
              <a:t>Met omgeving</a:t>
            </a:r>
          </a:p>
          <a:p>
            <a:r>
              <a:rPr lang="nl-NL" dirty="0"/>
              <a:t>In verhouding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B06315D-8303-F7D5-3769-1663E7249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391308"/>
            <a:ext cx="4805082" cy="358533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8379E1C2-C410-40A0-4AFF-E358F695F7A8}"/>
              </a:ext>
            </a:extLst>
          </p:cNvPr>
          <p:cNvSpPr txBox="1"/>
          <p:nvPr/>
        </p:nvSpPr>
        <p:spPr>
          <a:xfrm>
            <a:off x="1757082" y="4948518"/>
            <a:ext cx="1431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Materiaal vrij</a:t>
            </a:r>
          </a:p>
        </p:txBody>
      </p:sp>
    </p:spTree>
    <p:extLst>
      <p:ext uri="{BB962C8B-B14F-4D97-AF65-F5344CB8AC3E}">
        <p14:creationId xmlns:p14="http://schemas.microsoft.com/office/powerpoint/2010/main" val="13166414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1119B704A48046A64124561FF3B3FF" ma:contentTypeVersion="7" ma:contentTypeDescription="Een nieuw document maken." ma:contentTypeScope="" ma:versionID="b11f3a9beedcc29286481836eee36f5e">
  <xsd:schema xmlns:xsd="http://www.w3.org/2001/XMLSchema" xmlns:xs="http://www.w3.org/2001/XMLSchema" xmlns:p="http://schemas.microsoft.com/office/2006/metadata/properties" xmlns:ns2="53db1c64-d159-475e-a504-7a3da4935d8c" xmlns:ns3="4aa6b8cd-8aaf-473e-973b-57fcbd5fd695" targetNamespace="http://schemas.microsoft.com/office/2006/metadata/properties" ma:root="true" ma:fieldsID="03ce98ae6c10dd2434b4ce9456899027" ns2:_="" ns3:_="">
    <xsd:import namespace="53db1c64-d159-475e-a504-7a3da4935d8c"/>
    <xsd:import namespace="4aa6b8cd-8aaf-473e-973b-57fcbd5fd6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b1c64-d159-475e-a504-7a3da4935d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6b8cd-8aaf-473e-973b-57fcbd5fd6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5AAA03-4144-453D-B948-0E0CBEA59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db1c64-d159-475e-a504-7a3da4935d8c"/>
    <ds:schemaRef ds:uri="4aa6b8cd-8aaf-473e-973b-57fcbd5fd6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DFFBE7-D8C9-446C-A0C6-6ADDB33A6C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A08D99-F951-45EC-836B-C8A1902A81D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237</Words>
  <Application>Microsoft Macintosh PowerPoint</Application>
  <PresentationFormat>Breedbeeld</PresentationFormat>
  <Paragraphs>45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Technische tekening op schaal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Maken van een maquette</dc:title>
  <dc:creator>Coby van Otterdijk</dc:creator>
  <cp:lastModifiedBy>Inge van Steen</cp:lastModifiedBy>
  <cp:revision>10</cp:revision>
  <dcterms:created xsi:type="dcterms:W3CDTF">2019-12-15T11:26:20Z</dcterms:created>
  <dcterms:modified xsi:type="dcterms:W3CDTF">2022-10-11T21:12:35Z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0x010100401119B704A48046A64124561FF3B3FF</vt:lpwstr>
  </property>
  <property fmtid="{D5CDD505-2E9C-101B-9397-08002B2CF9AE}" pid="3" name="Order">
    <vt:r8>110100</vt:r8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